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C59FC7-68C2-4B57-B64C-668B332C5B3D}" v="2" dt="2024-08-27T21:36:43.1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327"/>
  </p:normalViewPr>
  <p:slideViewPr>
    <p:cSldViewPr snapToGrid="0" snapToObjects="1">
      <p:cViewPr varScale="1">
        <p:scale>
          <a:sx n="213" d="100"/>
          <a:sy n="213" d="100"/>
        </p:scale>
        <p:origin x="18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A6D8DC1-248A-384C-9D7A-23B2033102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656" y="2056"/>
            <a:ext cx="9136688" cy="51393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854" y="1469231"/>
            <a:ext cx="7772400" cy="1102519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6854" y="2652248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C802-808D-BA4A-85EA-2A04E14BDA1E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B556-0FC5-2345-8553-6323D74BC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C802-808D-BA4A-85EA-2A04E14BDA1E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B556-0FC5-2345-8553-6323D74BC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65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C802-808D-BA4A-85EA-2A04E14BDA1E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B556-0FC5-2345-8553-6323D74BC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867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B4257F6-EC1A-F046-8601-D827ABA67A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656" y="2056"/>
            <a:ext cx="9136688" cy="51393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C802-808D-BA4A-85EA-2A04E14BDA1E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B556-0FC5-2345-8553-6323D74BC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81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C802-808D-BA4A-85EA-2A04E14BDA1E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B556-0FC5-2345-8553-6323D74BC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8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C802-808D-BA4A-85EA-2A04E14BDA1E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B556-0FC5-2345-8553-6323D74BC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432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C802-808D-BA4A-85EA-2A04E14BDA1E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B556-0FC5-2345-8553-6323D74BC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30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C802-808D-BA4A-85EA-2A04E14BDA1E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B556-0FC5-2345-8553-6323D74BC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728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C802-808D-BA4A-85EA-2A04E14BDA1E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B556-0FC5-2345-8553-6323D74BC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50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C802-808D-BA4A-85EA-2A04E14BDA1E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B556-0FC5-2345-8553-6323D74BC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285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C802-808D-BA4A-85EA-2A04E14BDA1E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B556-0FC5-2345-8553-6323D74BC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81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1C802-808D-BA4A-85EA-2A04E14BDA1E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CB556-0FC5-2345-8553-6323D74BC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03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EE70D-5F35-CD43-BDFF-F0ADE13598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33550"/>
            <a:ext cx="7772400" cy="1102519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A38765-06DB-8C4F-82E8-5F8AFCE4B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2550381"/>
            <a:ext cx="7086600" cy="131445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Presenter</a:t>
            </a:r>
          </a:p>
        </p:txBody>
      </p:sp>
    </p:spTree>
    <p:extLst>
      <p:ext uri="{BB962C8B-B14F-4D97-AF65-F5344CB8AC3E}">
        <p14:creationId xmlns:p14="http://schemas.microsoft.com/office/powerpoint/2010/main" val="2608905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7A427-DDCA-464E-BBE6-2AE29C6AF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B3ED5-D009-8544-A6CD-0623BC24A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2015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18AD6B5C-CC09-5E40-88C8-78C0C15DA120}" vid="{BD76FFC9-7D5D-B149-82C3-46FAF0D916D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54456024D60F4FACDC0D86198024EF" ma:contentTypeVersion="14" ma:contentTypeDescription="Create a new document." ma:contentTypeScope="" ma:versionID="5577bcfe35a8376fc57195ad7fe58613">
  <xsd:schema xmlns:xsd="http://www.w3.org/2001/XMLSchema" xmlns:xs="http://www.w3.org/2001/XMLSchema" xmlns:p="http://schemas.microsoft.com/office/2006/metadata/properties" xmlns:ns3="ce4c112d-201a-4811-bb95-f0e74e3e978e" xmlns:ns4="ada46b1b-93ae-4202-8128-73b188f871d5" targetNamespace="http://schemas.microsoft.com/office/2006/metadata/properties" ma:root="true" ma:fieldsID="0446edb863b399f8b2d0539ed9c6e5e9" ns3:_="" ns4:_="">
    <xsd:import namespace="ce4c112d-201a-4811-bb95-f0e74e3e978e"/>
    <xsd:import namespace="ada46b1b-93ae-4202-8128-73b188f871d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4c112d-201a-4811-bb95-f0e74e3e97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a46b1b-93ae-4202-8128-73b188f871d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3B78DE-4AE7-45D3-A263-8384611D6752}">
  <ds:schemaRefs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ada46b1b-93ae-4202-8128-73b188f871d5"/>
    <ds:schemaRef ds:uri="ce4c112d-201a-4811-bb95-f0e74e3e978e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3911C5D-5F6F-4EBC-8577-4F1381059A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785F84-A885-423A-B6AA-4DDD2AAC68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4c112d-201a-4811-bb95-f0e74e3e978e"/>
    <ds:schemaRef ds:uri="ada46b1b-93ae-4202-8128-73b188f871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sac_pptemplate_2021 (1)</Template>
  <TotalTime>25</TotalTime>
  <Words>2</Words>
  <Application>Microsoft Office PowerPoint</Application>
  <PresentationFormat>On-screen Show (16:9)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Default Theme</vt:lpstr>
      <vt:lpstr>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Rickman, Jason L</dc:creator>
  <cp:lastModifiedBy>Rickman, Jason L</cp:lastModifiedBy>
  <cp:revision>3</cp:revision>
  <dcterms:created xsi:type="dcterms:W3CDTF">2022-11-14T16:52:40Z</dcterms:created>
  <dcterms:modified xsi:type="dcterms:W3CDTF">2024-08-27T21:47:57Z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0x0101006A54456024D60F4FACDC0D86198024EF</vt:lpwstr>
  </property>
</Properties>
</file>